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809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302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0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32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0870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426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793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31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790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334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010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58F34-D109-4C8C-8751-574B23F8E856}" type="datetimeFigureOut">
              <a:rPr lang="ko-KR" altLang="en-US" smtClean="0"/>
              <a:t>2020-11-30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69C1C-CCE7-403F-9909-E97F33702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224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가이드 </a:t>
            </a:r>
            <a:r>
              <a:rPr lang="en-US" altLang="ko-KR" dirty="0" err="1" smtClean="0"/>
              <a:t>ppt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알아서 봐라 </a:t>
            </a:r>
            <a:r>
              <a:rPr lang="ko-KR" altLang="en-US" dirty="0" err="1" smtClean="0"/>
              <a:t>휴</a:t>
            </a:r>
            <a:r>
              <a:rPr lang="en-US" altLang="ko-KR" dirty="0" smtClean="0"/>
              <a:t>-</a:t>
            </a:r>
            <a:r>
              <a:rPr lang="ko-KR" altLang="en-US" dirty="0" smtClean="0"/>
              <a:t>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8736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내 폴더의 </a:t>
            </a:r>
            <a:r>
              <a:rPr lang="en-US" altLang="ko-KR" dirty="0" err="1" smtClean="0"/>
              <a:t>TestingMaps</a:t>
            </a:r>
            <a:r>
              <a:rPr lang="ko-KR" altLang="en-US" dirty="0" smtClean="0"/>
              <a:t>를 열고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MapBoss</a:t>
            </a:r>
            <a:r>
              <a:rPr lang="ko-KR" altLang="en-US" dirty="0" smtClean="0"/>
              <a:t>를 열어라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966905" cy="448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07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err="1" smtClean="0"/>
              <a:t>좌상단의</a:t>
            </a:r>
            <a:r>
              <a:rPr lang="ko-KR" altLang="en-US" dirty="0" smtClean="0"/>
              <a:t> 창을 열어라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729151" cy="434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94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레벨을 눌러 열어라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358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그러면 이 창이 뜨는데 여기서 </a:t>
            </a:r>
            <a:r>
              <a:rPr lang="ko-KR" altLang="en-US" dirty="0" err="1" smtClean="0"/>
              <a:t>너가</a:t>
            </a:r>
            <a:r>
              <a:rPr lang="ko-KR" altLang="en-US" dirty="0" smtClean="0"/>
              <a:t> 원하는 창 하나만 남기고 나머지 다 끄고 작업해라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8707395" cy="489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320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특히 </a:t>
            </a:r>
            <a:r>
              <a:rPr lang="ko-KR" altLang="en-US" dirty="0" err="1" smtClean="0"/>
              <a:t>퍼시스턴트</a:t>
            </a:r>
            <a:r>
              <a:rPr lang="ko-KR" altLang="en-US" dirty="0" smtClean="0"/>
              <a:t> 레벨은 절대 건드리지 말 것</a:t>
            </a:r>
            <a:r>
              <a:rPr lang="en-US" altLang="ko-KR" dirty="0" smtClean="0"/>
              <a:t>. </a:t>
            </a:r>
            <a:r>
              <a:rPr lang="ko-KR" altLang="en-US" dirty="0" smtClean="0"/>
              <a:t>얘가 메인 레벨임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5762" y="1682063"/>
            <a:ext cx="9201665" cy="5175937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4028303" y="3377515"/>
            <a:ext cx="115329" cy="823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090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6. </a:t>
            </a:r>
            <a:r>
              <a:rPr lang="ko-KR" altLang="en-US" dirty="0" err="1" smtClean="0"/>
              <a:t>맵</a:t>
            </a:r>
            <a:r>
              <a:rPr lang="ko-KR" altLang="en-US" dirty="0" smtClean="0"/>
              <a:t> 찍을 때 쓸 것들은 모두 내가 남겨놨으니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그거 적당히 변형</a:t>
            </a:r>
            <a:r>
              <a:rPr lang="en-US" altLang="ko-KR" dirty="0" smtClean="0"/>
              <a:t>/</a:t>
            </a:r>
            <a:r>
              <a:rPr lang="ko-KR" altLang="en-US" dirty="0" smtClean="0"/>
              <a:t>복사해서 쓰면 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8835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79</Words>
  <Application>Microsoft Office PowerPoint</Application>
  <PresentationFormat>와이드스크린</PresentationFormat>
  <Paragraphs>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가이드 ppt</vt:lpstr>
      <vt:lpstr>1. 내 폴더의 TestingMaps를 열고, MapBoss를 열어라</vt:lpstr>
      <vt:lpstr>2. 좌상단의 창을 열어라.</vt:lpstr>
      <vt:lpstr>3. 레벨을 눌러 열어라.</vt:lpstr>
      <vt:lpstr>4. 그러면 이 창이 뜨는데 여기서 너가 원하는 창 하나만 남기고 나머지 다 끄고 작업해라</vt:lpstr>
      <vt:lpstr>5. 특히 퍼시스턴트 레벨은 절대 건드리지 말 것. 얘가 메인 레벨임.</vt:lpstr>
      <vt:lpstr>6. 맵 찍을 때 쓸 것들은 모두 내가 남겨놨으니, 그거 적당히 변형/복사해서 쓰면 됨.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가이드 ppt</dc:title>
  <dc:creator>woosockleee@naver.com</dc:creator>
  <cp:lastModifiedBy>woosockleee@naver.com</cp:lastModifiedBy>
  <cp:revision>2</cp:revision>
  <dcterms:created xsi:type="dcterms:W3CDTF">2020-11-30T12:44:38Z</dcterms:created>
  <dcterms:modified xsi:type="dcterms:W3CDTF">2020-11-30T12:49:51Z</dcterms:modified>
</cp:coreProperties>
</file>

<file path=docProps/thumbnail.jpeg>
</file>